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372100" cx="7620000"/>
  <p:notesSz cx="6858000" cy="9144000"/>
  <p:embeddedFontLst>
    <p:embeddedFont>
      <p:font typeface="Open Sans SemiBold"/>
      <p:regular r:id="rId6"/>
      <p:bold r:id="rId7"/>
      <p:italic r:id="rId8"/>
      <p:boldItalic r:id="rId9"/>
    </p:embeddedFont>
    <p:embeddedFont>
      <p:font typeface="Helvetica Neue Light"/>
      <p:regular r:id="rId10"/>
      <p:bold r:id="rId11"/>
      <p:italic r:id="rId12"/>
      <p:boldItalic r:id="rId13"/>
    </p:embeddedFont>
    <p:embeddedFont>
      <p:font typeface="Open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Light-bold.fntdata"/><Relationship Id="rId10" Type="http://schemas.openxmlformats.org/officeDocument/2006/relationships/font" Target="fonts/HelveticaNeueLight-regular.fntdata"/><Relationship Id="rId13" Type="http://schemas.openxmlformats.org/officeDocument/2006/relationships/font" Target="fonts/HelveticaNeueLight-boldItalic.fntdata"/><Relationship Id="rId12" Type="http://schemas.openxmlformats.org/officeDocument/2006/relationships/font" Target="fonts/HelveticaNeueLigh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OpenSansSemiBold-boldItalic.fntdata"/><Relationship Id="rId15" Type="http://schemas.openxmlformats.org/officeDocument/2006/relationships/font" Target="fonts/OpenSans-bold.fntdata"/><Relationship Id="rId14" Type="http://schemas.openxmlformats.org/officeDocument/2006/relationships/font" Target="fonts/OpenSans-regular.fntdata"/><Relationship Id="rId17" Type="http://schemas.openxmlformats.org/officeDocument/2006/relationships/font" Target="fonts/OpenSans-boldItalic.fntdata"/><Relationship Id="rId16" Type="http://schemas.openxmlformats.org/officeDocument/2006/relationships/font" Target="fonts/OpenSans-italic.fntdata"/><Relationship Id="rId5" Type="http://schemas.openxmlformats.org/officeDocument/2006/relationships/slide" Target="slides/slide1.xml"/><Relationship Id="rId6" Type="http://schemas.openxmlformats.org/officeDocument/2006/relationships/font" Target="fonts/OpenSansSemiBold-regular.fntdata"/><Relationship Id="rId7" Type="http://schemas.openxmlformats.org/officeDocument/2006/relationships/font" Target="fonts/OpenSansSemiBold-bold.fntdata"/><Relationship Id="rId8" Type="http://schemas.openxmlformats.org/officeDocument/2006/relationships/font" Target="fonts/OpenSans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5pPr>
            <a:lvl6pPr indent="-228600" lvl="5" marL="2743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indent="-228600" lvl="6" marL="3200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indent="-228600" lvl="7" marL="3657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indent="-228600" lvl="8" marL="4114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subtítulo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928092" y="902344"/>
            <a:ext cx="5763816" cy="181868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928092" y="2769989"/>
            <a:ext cx="5763816" cy="6225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">
  <p:cSld name="Cita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">
  <p:cSld name="Fot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>
  <p:cSld name="En blanco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horizontal)">
  <p:cSld name="Foto (horizontal)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928092" y="3700313"/>
            <a:ext cx="5763816" cy="78343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928092" y="4511724"/>
            <a:ext cx="5763816" cy="6225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centro)">
  <p:cSld name="Título (centro)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928092" y="1776710"/>
            <a:ext cx="5763816" cy="18186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vertical)">
  <p:cSld name="Foto (vertical)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753219" y="349746"/>
            <a:ext cx="2937868" cy="219640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753219" y="2623095"/>
            <a:ext cx="2937868" cy="22593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arriba)">
  <p:cSld name="Título (arriba)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753219" y="244822"/>
            <a:ext cx="6113562" cy="1189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viñetas">
  <p:cSld name="Título y viñeta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753219" y="244822"/>
            <a:ext cx="6113562" cy="1189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753219" y="1433958"/>
            <a:ext cx="6113562" cy="3462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4325" lvl="0" marL="457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14325" lvl="1" marL="914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14325" lvl="2" marL="1371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14325" lvl="3" marL="1828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14325" lvl="4" marL="22860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, viñetas y foto">
  <p:cSld name="Título, viñetas y foto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753219" y="244822"/>
            <a:ext cx="6113562" cy="1189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753219" y="1433958"/>
            <a:ext cx="2937868" cy="3462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95275" lvl="0" marL="457200" marR="0" rtl="0" algn="l">
              <a:spcBef>
                <a:spcPts val="3200"/>
              </a:spcBef>
              <a:spcAft>
                <a:spcPts val="0"/>
              </a:spcAft>
              <a:buSzPts val="1050"/>
              <a:buFont typeface="Helvetica Neue Light"/>
              <a:buChar char="•"/>
              <a:defRPr b="0" i="0" sz="1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95275" lvl="1" marL="914400" marR="0" rtl="0" algn="l">
              <a:spcBef>
                <a:spcPts val="3200"/>
              </a:spcBef>
              <a:spcAft>
                <a:spcPts val="0"/>
              </a:spcAft>
              <a:buSzPts val="1050"/>
              <a:buFont typeface="Helvetica Neue Light"/>
              <a:buChar char="•"/>
              <a:defRPr b="0" i="0" sz="1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95275" lvl="2" marL="1371600" marR="0" rtl="0" algn="l">
              <a:spcBef>
                <a:spcPts val="3200"/>
              </a:spcBef>
              <a:spcAft>
                <a:spcPts val="0"/>
              </a:spcAft>
              <a:buSzPts val="1050"/>
              <a:buFont typeface="Helvetica Neue Light"/>
              <a:buChar char="•"/>
              <a:defRPr b="0" i="0" sz="1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95275" lvl="3" marL="1828800" marR="0" rtl="0" algn="l">
              <a:spcBef>
                <a:spcPts val="3200"/>
              </a:spcBef>
              <a:spcAft>
                <a:spcPts val="0"/>
              </a:spcAft>
              <a:buSzPts val="1050"/>
              <a:buFont typeface="Helvetica Neue Light"/>
              <a:buChar char="•"/>
              <a:defRPr b="0" i="0" sz="1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95275" lvl="4" marL="2286000" marR="0" rtl="0" algn="l">
              <a:spcBef>
                <a:spcPts val="3200"/>
              </a:spcBef>
              <a:spcAft>
                <a:spcPts val="0"/>
              </a:spcAft>
              <a:buSzPts val="1050"/>
              <a:buFont typeface="Helvetica Neue Light"/>
              <a:buChar char="•"/>
              <a:defRPr b="0" i="0" sz="1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ñetas">
  <p:cSld name="Viñeta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753219" y="699492"/>
            <a:ext cx="6113562" cy="397311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4325" lvl="0" marL="457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14325" lvl="1" marL="914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14325" lvl="2" marL="1371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14325" lvl="3" marL="1828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14325" lvl="4" marL="22860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3)">
  <p:cSld name="Foto (3)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753219" y="244822"/>
            <a:ext cx="6113562" cy="1189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753219" y="1433958"/>
            <a:ext cx="6113562" cy="3462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4325" lvl="0" marL="457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14325" lvl="1" marL="914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14325" lvl="2" marL="1371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14325" lvl="3" marL="1828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14325" lvl="4" marL="22860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84" y="94335"/>
            <a:ext cx="7589432" cy="518343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/>
          <p:nvPr/>
        </p:nvSpPr>
        <p:spPr>
          <a:xfrm>
            <a:off x="721447" y="1260871"/>
            <a:ext cx="6284060" cy="1325961"/>
          </a:xfrm>
          <a:prstGeom prst="rect">
            <a:avLst/>
          </a:prstGeom>
          <a:noFill/>
          <a:ln>
            <a:noFill/>
          </a:ln>
        </p:spPr>
        <p:txBody>
          <a:bodyPr anchorCtr="0" anchor="ctr" bIns="27975" lIns="27975" spcFirstLastPara="1" rIns="27975" wrap="square" tIns="279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Tenemos el gusto de invitarle a la feria XXXX a conocer las novedades que tenemos para el sector.</a:t>
            </a:r>
            <a:endParaRPr b="0" i="0" sz="1500" u="none" cap="none" strike="noStrike">
              <a:solidFill>
                <a:srgbClr val="5358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5358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Este año no podrás perderte el lanzamiento de una nueva gama de productos y los avances tecnológicos que estamos desarrollando. </a:t>
            </a:r>
            <a:endParaRPr/>
          </a:p>
        </p:txBody>
      </p:sp>
      <p:pic>
        <p:nvPicPr>
          <p:cNvPr id="39" name="Shape 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3535" y="2882900"/>
            <a:ext cx="6112930" cy="381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hape 40"/>
          <p:cNvSpPr/>
          <p:nvPr/>
        </p:nvSpPr>
        <p:spPr>
          <a:xfrm>
            <a:off x="733440" y="3145829"/>
            <a:ext cx="4207850" cy="719536"/>
          </a:xfrm>
          <a:prstGeom prst="rect">
            <a:avLst/>
          </a:prstGeom>
          <a:noFill/>
          <a:ln>
            <a:noFill/>
          </a:ln>
        </p:spPr>
        <p:txBody>
          <a:bodyPr anchorCtr="0" anchor="ctr" bIns="27975" lIns="27975" spcFirstLastPara="1" rIns="27975" wrap="square" tIns="279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Te esperamos en la feria</a:t>
            </a:r>
            <a:r>
              <a:rPr b="0" i="0" lang="en-US" sz="1500" u="none" cap="none" strike="noStrike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US" sz="1500" u="none" cap="none" strike="noStrike">
                <a:latin typeface="Open Sans SemiBold"/>
                <a:ea typeface="Open Sans SemiBold"/>
                <a:cs typeface="Open Sans SemiBold"/>
                <a:sym typeface="Open Sans SemiBold"/>
              </a:rPr>
              <a:t>[Nombre de la Feria]</a:t>
            </a:r>
            <a:endParaRPr b="1" i="0" sz="15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Stand</a:t>
            </a:r>
            <a:r>
              <a:rPr b="0" i="0" lang="en-US" sz="1500" u="none" cap="none" strike="noStrike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US" sz="1500" u="none" cap="none" strike="noStrike">
                <a:latin typeface="Open Sans SemiBold"/>
                <a:ea typeface="Open Sans SemiBold"/>
                <a:cs typeface="Open Sans SemiBold"/>
                <a:sym typeface="Open Sans SemiBold"/>
              </a:rPr>
              <a:t># XX</a:t>
            </a:r>
            <a:endParaRPr/>
          </a:p>
        </p:txBody>
      </p:sp>
      <p:sp>
        <p:nvSpPr>
          <p:cNvPr id="41" name="Shape 41"/>
          <p:cNvSpPr/>
          <p:nvPr/>
        </p:nvSpPr>
        <p:spPr>
          <a:xfrm>
            <a:off x="5114797" y="3145829"/>
            <a:ext cx="1672284" cy="1129111"/>
          </a:xfrm>
          <a:prstGeom prst="rect">
            <a:avLst/>
          </a:prstGeom>
          <a:noFill/>
          <a:ln>
            <a:noFill/>
          </a:ln>
        </p:spPr>
        <p:txBody>
          <a:bodyPr anchorCtr="0" anchor="ctr" bIns="27975" lIns="27975" spcFirstLastPara="1" rIns="27975" wrap="square" tIns="279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Fecha:</a:t>
            </a:r>
            <a:r>
              <a:rPr b="0" i="0" lang="en-US" sz="1500" u="none" cap="none" strike="noStrike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US" sz="1500" u="none" cap="none" strike="noStrike">
                <a:latin typeface="Open Sans SemiBold"/>
                <a:ea typeface="Open Sans SemiBold"/>
                <a:cs typeface="Open Sans SemiBold"/>
                <a:sym typeface="Open Sans SemiBold"/>
              </a:rPr>
              <a:t>xx, xx, xxx</a:t>
            </a:r>
            <a:endParaRPr b="0" i="0" sz="15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Hora:</a:t>
            </a:r>
            <a:r>
              <a:rPr b="0" i="0" lang="en-US" sz="1500" u="none" cap="none" strike="noStrike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US" sz="1500" u="none" cap="none" strike="noStrike">
                <a:latin typeface="Open Sans SemiBold"/>
                <a:ea typeface="Open Sans SemiBold"/>
                <a:cs typeface="Open Sans SemiBold"/>
                <a:sym typeface="Open Sans SemiBold"/>
              </a:rPr>
              <a:t>xxxx</a:t>
            </a:r>
            <a:endParaRPr b="0" i="0" sz="15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Lugar:</a:t>
            </a:r>
            <a:r>
              <a:rPr b="0" i="0" lang="en-US" sz="1500" u="none" cap="none" strike="noStrike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US" sz="1500" u="none" cap="none" strike="noStrike">
                <a:latin typeface="Open Sans SemiBold"/>
                <a:ea typeface="Open Sans SemiBold"/>
                <a:cs typeface="Open Sans SemiBold"/>
                <a:sym typeface="Open Sans SemiBold"/>
              </a:rPr>
              <a:t>xxxxxx</a:t>
            </a:r>
            <a:endParaRPr/>
          </a:p>
        </p:txBody>
      </p:sp>
      <p:sp>
        <p:nvSpPr>
          <p:cNvPr id="42" name="Shape 42"/>
          <p:cNvSpPr/>
          <p:nvPr/>
        </p:nvSpPr>
        <p:spPr>
          <a:xfrm>
            <a:off x="733204" y="4505325"/>
            <a:ext cx="5145467" cy="795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27975" lIns="27975" spcFirstLastPara="1" rIns="27975" wrap="square" tIns="279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00B086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Esperamos confirmación de asistencia, muchas gracias</a:t>
            </a:r>
            <a:endParaRPr b="1" i="0" sz="1500" u="none" cap="none" strike="noStrike">
              <a:solidFill>
                <a:srgbClr val="00B086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43" name="Shape 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1447" y="502504"/>
            <a:ext cx="1563434" cy="4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